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3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64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8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2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3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5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58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0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E06C-63FD-4DD4-A7B7-F74F3B1FE912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1452-C9FF-4D77-9623-F4A67607F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*tabikhan@bionet.nsc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9700" y="665163"/>
            <a:ext cx="9144000" cy="9350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1650"/>
              </a:spcAft>
            </a:pPr>
            <a:r>
              <a:rPr lang="ru-RU" sz="2400" b="1" dirty="0">
                <a:solidFill>
                  <a:srgbClr val="3939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Полиморфизм гена </a:t>
            </a:r>
            <a:r>
              <a:rPr lang="ru-RU" sz="2400" b="1" i="1" dirty="0">
                <a:solidFill>
                  <a:srgbClr val="3939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CETP </a:t>
            </a:r>
            <a:r>
              <a:rPr lang="ru-RU" sz="2400" b="1" dirty="0">
                <a:solidFill>
                  <a:srgbClr val="3939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сибирских популяциях</a:t>
            </a:r>
            <a:r>
              <a:rPr lang="ru-RU" sz="2400" b="1" dirty="0" smtClean="0">
                <a:solidFill>
                  <a:srgbClr val="3939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9407" y="2181452"/>
            <a:ext cx="10564585" cy="3353934"/>
          </a:xfrm>
        </p:spPr>
        <p:txBody>
          <a:bodyPr>
            <a:normAutofit fontScale="62500" lnSpcReduction="20000"/>
          </a:bodyPr>
          <a:lstStyle/>
          <a:p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Табиханова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Л.Э.,</a:t>
            </a:r>
            <a:r>
              <a:rPr lang="ru-RU" sz="29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Чуркина Т.В.</a:t>
            </a:r>
            <a:r>
              <a:rPr lang="ru-RU" sz="29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Воронина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Е.Н.</a:t>
            </a:r>
            <a:r>
              <a:rPr lang="ru-RU" sz="29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9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центр Институт цитологии и генетики Сибирского отделения Российской академии наук, Новосибирск,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химической биологии и фундаментальной медицины Сибирского отделения Российской академии наук, Новосибирск,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*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tabikhan@bionet.nsc.ru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выполнена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государственного задания 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ИЦиГ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 РАН </a:t>
            </a:r>
            <a:r>
              <a:rPr 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FWNR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-2022-0021.</a:t>
            </a:r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757" y="530114"/>
            <a:ext cx="100257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генетической структуры популяций человека 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геногеографическом и медико-биологическом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аспектах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направлением исследований. </a:t>
            </a:r>
          </a:p>
          <a:p>
            <a:pPr indent="450215" algn="just">
              <a:spcAft>
                <a:spcPts val="80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– в сибирских популяциях выявить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этнические особенности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распределения частоты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аллеля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CETP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1264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ассоциированного с благоприятными липидными показателями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крови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собран во время экспедиций в 2000-2019 гг. у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добровольцев. Были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сформированы выборки населения Сибири: якутов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Нюрбинского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Усть-Алданского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улусов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Саха (Якутия), долган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нганасан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Таймырского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Долгано-Ненецкого района Красноярского края, тувинцев г. Кызыл Республики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Тыва, казахов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Агачского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Республики Алтай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Восточной Сибири. Выделение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 производили методом фенол-хлороформной экстракции.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Генотипирование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CETP (G1264A, rs5882)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осуществляли в режиме реального времени, статистическая обработка результатов проводилась по стандартным методикам.</a:t>
            </a:r>
          </a:p>
          <a:p>
            <a:pPr indent="450215" algn="just"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исследования приведены в таблице 1. Сравнение частоты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аллеля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1264</a:t>
            </a:r>
            <a:r>
              <a:rPr lang="en-US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некоторых сибирских и мировых популяциях показано в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таблице 2. При значении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&lt;0,05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различия между выборками считались статистически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значимыми.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529" y="293914"/>
            <a:ext cx="10515600" cy="1031649"/>
          </a:xfrm>
        </p:spPr>
        <p:txBody>
          <a:bodyPr>
            <a:normAutofit fontScale="90000"/>
          </a:bodyPr>
          <a:lstStyle/>
          <a:p>
            <a:pPr marL="226695" indent="-22669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Таблица 1. Распределение генотипов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CETP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1264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5882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в сибирских выборках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32557"/>
              </p:ext>
            </p:extLst>
          </p:nvPr>
        </p:nvGraphicFramePr>
        <p:xfrm>
          <a:off x="620485" y="1567542"/>
          <a:ext cx="10749646" cy="3899264"/>
        </p:xfrm>
        <a:graphic>
          <a:graphicData uri="http://schemas.openxmlformats.org/drawingml/2006/table">
            <a:tbl>
              <a:tblPr firstRow="1" firstCol="1" bandRow="1"/>
              <a:tblGrid>
                <a:gridCol w="1658691"/>
                <a:gridCol w="917905"/>
                <a:gridCol w="1291334"/>
                <a:gridCol w="1291334"/>
                <a:gridCol w="1291334"/>
                <a:gridCol w="1291334"/>
                <a:gridCol w="1204664"/>
                <a:gridCol w="803178"/>
                <a:gridCol w="999872"/>
              </a:tblGrid>
              <a:tr h="1175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Генотип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Нюрбинский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улус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Усть-Алданский улус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Долганы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Нганасаны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Тувинцы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Русские Сибири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8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Распределение генотипов, 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A/A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(40,6)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(46,8)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A/G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 (47,6)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(43,6)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G/G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(11,8)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(9,6)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(H-W)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9858"/>
            <a:ext cx="11430000" cy="832756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аллеля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CETP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1264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некоторых популяциях (этнических группах) и сравнение популяций (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Табиханова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Л.Э.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др. Полиморфизм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генов липидного обмена в некоторых популяциях Южной и Восточной Сибири.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Вавиловский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журнал генетики и селекции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2019;23(8):1011-1019. DOI 10.18699/VJ19.578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1000 Genomes Project Consortium. An integrated map of genetic variation from 1,092 human genomes. Nature. 2012;491(7422):56-65. DOI 10.1038/nature11632.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8588692"/>
              </p:ext>
            </p:extLst>
          </p:nvPr>
        </p:nvGraphicFramePr>
        <p:xfrm>
          <a:off x="800100" y="1322615"/>
          <a:ext cx="10515600" cy="5447263"/>
        </p:xfrm>
        <a:graphic>
          <a:graphicData uri="http://schemas.openxmlformats.org/drawingml/2006/table">
            <a:tbl>
              <a:tblPr firstRow="1" firstCol="1" bandRow="1"/>
              <a:tblGrid>
                <a:gridCol w="1366317"/>
                <a:gridCol w="762171"/>
                <a:gridCol w="1225494"/>
                <a:gridCol w="1022319"/>
                <a:gridCol w="1023396"/>
                <a:gridCol w="1023396"/>
                <a:gridCol w="1022319"/>
                <a:gridCol w="1023396"/>
                <a:gridCol w="1023396"/>
                <a:gridCol w="1023396"/>
              </a:tblGrid>
              <a:tr h="45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Популяция/этническая группа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N, 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CETP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1264G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якуты Нюрб. ул.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якуты У-</a:t>
                      </a: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Алд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долганы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нганасаны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тувинцы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Нюрб. улус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якуты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Усть-Алданский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улус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долганы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нганасаны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тувинцы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 Восточной Сибири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восточные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буряты*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западные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буряты*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телеуты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китайцы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хань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Пекин, Китай **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англичане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шотландцы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p&lt;0,001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0,76</a:t>
                      </a:r>
                      <a:r>
                        <a:rPr lang="en-US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08" marR="57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5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1" y="919801"/>
            <a:ext cx="10711542" cy="452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Показано, что тувинцы имеют статистически значимо повышенную частоту варианта, приближенную к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популяциям Восточной Азии. Долганы минимальной встречаемостью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1264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статистически значимо отличаются от всех, за исключением якутов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Нюрбинского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улуса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телеутов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Остальные выборки не продемонстрировали достоверных отличий от европейцев, однако, имеют значимо пониженные показатели, по сравнению с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группами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Восточной Азии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Заключение. 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настоящей работе изучены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этнические особенности в распределении частоты варианта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CETP 1264G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сибирских популяциях якутов, долган, нганасан, тувинцев, казахов и русских.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Повышенная частота варианта </a:t>
            </a:r>
            <a:r>
              <a:rPr lang="ru-RU" sz="20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CETP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1264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тувинцев, вероятно, связана с адаптацией к резко континентальному климату, потреблению животной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пищи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позволяет предположить меньшую подверженность тувинцев атеросклерозу.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Экстремально низкое значение частоты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1264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группе долган,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связанное с факторами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микроэволюции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свидетельствовать о б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льшем риске у них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атеросклероза и других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метаболических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нарушений.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7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1739</TotalTime>
  <Words>734</Words>
  <Application>Microsoft Office PowerPoint</Application>
  <PresentationFormat>Широкоэкранный</PresentationFormat>
  <Paragraphs>197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Полиморфизм гена CETP в сибирских популяциях.</vt:lpstr>
      <vt:lpstr>Презентация PowerPoint</vt:lpstr>
      <vt:lpstr>   Таблица 1. Распределение генотипов CETP (G1264A, rs5882) в сибирских выборках  </vt:lpstr>
      <vt:lpstr>Таблица 2.  Частота аллеля CETP 1264G в некоторых популяциях (этнических группах) и сравнение популяций (p-value) Примечание: * Табиханова Л.Э. и др. Полиморфизм генов липидного обмена в некоторых популяциях Южной и Восточной Сибири. Вавиловский журнал генетики и селекции. 2019;23(8):1011-1019. DOI 10.18699/VJ19.578 **The 1000 Genomes Project Consortium. An integrated map of genetic variation from 1,092 human genomes. Nature. 2012;491(7422):56-65. DOI 10.1038/nature11632.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ЧАСТОТА АЛЛЕЛЯ IL6 -174G, АССОЦИИРОВАННОГО С РИСКОМ САХАРНОГО ДИАБЕТА 2 ТИПА, У КАЗАХОВ АЛТАЯ И НГАНАСАН</dc:title>
  <dc:creator>common</dc:creator>
  <cp:lastModifiedBy>common</cp:lastModifiedBy>
  <cp:revision>37</cp:revision>
  <dcterms:created xsi:type="dcterms:W3CDTF">2025-04-14T06:57:53Z</dcterms:created>
  <dcterms:modified xsi:type="dcterms:W3CDTF">2025-04-17T07:05:11Z</dcterms:modified>
</cp:coreProperties>
</file>